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2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66" r:id="rId13"/>
    <p:sldId id="278" r:id="rId14"/>
    <p:sldId id="279" r:id="rId15"/>
    <p:sldId id="285" r:id="rId16"/>
    <p:sldId id="269" r:id="rId17"/>
    <p:sldId id="281" r:id="rId18"/>
    <p:sldId id="283" r:id="rId19"/>
    <p:sldId id="282" r:id="rId20"/>
    <p:sldId id="284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25881-185D-4514-87D7-415C0AF54CEF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E2C8D-830A-48CE-8509-CD82356B0A0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2C8D-830A-48CE-8509-CD82356B0A05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2C8D-830A-48CE-8509-CD82356B0A05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2C8D-830A-48CE-8509-CD82356B0A05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E2C8D-830A-48CE-8509-CD82356B0A05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189AF-F4FE-469E-84B2-D43C04D20E3C}" type="datetimeFigureOut">
              <a:rPr lang="nl-NL" smtClean="0"/>
              <a:pPr/>
              <a:t>19-4-2013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F3A8-6D3F-4CAF-961D-26CEDB3280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7526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Swis721 LtEx BT" pitchFamily="34" charset="0"/>
              </a:rPr>
              <a:t>Het ontwerpen van een </a:t>
            </a:r>
          </a:p>
          <a:p>
            <a:r>
              <a:rPr lang="nl-NL" i="1" dirty="0" smtClean="0">
                <a:latin typeface="Swis721 LtEx BT" pitchFamily="34" charset="0"/>
              </a:rPr>
              <a:t>gemeenschapsgeïntegreerd</a:t>
            </a:r>
          </a:p>
          <a:p>
            <a:r>
              <a:rPr lang="nl-NL" dirty="0" smtClean="0">
                <a:latin typeface="Swis721 LtEx BT" pitchFamily="34" charset="0"/>
              </a:rPr>
              <a:t>vacaturesysteem</a:t>
            </a:r>
            <a:endParaRPr lang="nl-NL" dirty="0">
              <a:latin typeface="Swis721 LtEx BT" pitchFamily="34" charset="0"/>
            </a:endParaRPr>
          </a:p>
        </p:txBody>
      </p:sp>
      <p:pic>
        <p:nvPicPr>
          <p:cNvPr id="4" name="Afbeelding 3" descr="Logo SCD Presentatie.jpg"/>
          <p:cNvPicPr>
            <a:picLocks noChangeAspect="1"/>
          </p:cNvPicPr>
          <p:nvPr/>
        </p:nvPicPr>
        <p:blipFill>
          <a:blip r:embed="rId2" cstate="print"/>
          <a:srcRect t="7109" b="13275"/>
          <a:stretch>
            <a:fillRect/>
          </a:stretch>
        </p:blipFill>
        <p:spPr>
          <a:xfrm>
            <a:off x="971600" y="692696"/>
            <a:ext cx="7164288" cy="403244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stap4.jpg"/>
          <p:cNvPicPr>
            <a:picLocks noChangeAspect="1"/>
          </p:cNvPicPr>
          <p:nvPr/>
        </p:nvPicPr>
        <p:blipFill>
          <a:blip r:embed="rId3" cstate="print"/>
          <a:srcRect r="27222"/>
          <a:stretch>
            <a:fillRect/>
          </a:stretch>
        </p:blipFill>
        <p:spPr>
          <a:xfrm>
            <a:off x="5364088" y="2924944"/>
            <a:ext cx="3779912" cy="3529584"/>
          </a:xfrm>
          <a:prstGeom prst="rect">
            <a:avLst/>
          </a:prstGeom>
        </p:spPr>
      </p:pic>
      <p:pic>
        <p:nvPicPr>
          <p:cNvPr id="7" name="Afbeelding 6" descr="Scherm 8 - Groepsbeoordeling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6303561" cy="44563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2317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stap5.jpg"/>
          <p:cNvPicPr>
            <a:picLocks noChangeAspect="1"/>
          </p:cNvPicPr>
          <p:nvPr/>
        </p:nvPicPr>
        <p:blipFill>
          <a:blip r:embed="rId3" cstate="print"/>
          <a:srcRect r="26520"/>
          <a:stretch>
            <a:fillRect/>
          </a:stretch>
        </p:blipFill>
        <p:spPr>
          <a:xfrm>
            <a:off x="5292080" y="2924944"/>
            <a:ext cx="3816424" cy="3529584"/>
          </a:xfrm>
          <a:prstGeom prst="rect">
            <a:avLst/>
          </a:prstGeom>
        </p:spPr>
      </p:pic>
      <p:pic>
        <p:nvPicPr>
          <p:cNvPr id="8" name="Afbeelding 7" descr="Scherm 8 - Groepsbeoordeling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978" y="1196752"/>
            <a:ext cx="6213246" cy="439248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2317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tap6.jpg"/>
          <p:cNvPicPr>
            <a:picLocks noChangeAspect="1"/>
          </p:cNvPicPr>
          <p:nvPr/>
        </p:nvPicPr>
        <p:blipFill>
          <a:blip r:embed="rId2" cstate="print"/>
          <a:srcRect r="24450"/>
          <a:stretch>
            <a:fillRect/>
          </a:stretch>
        </p:blipFill>
        <p:spPr>
          <a:xfrm>
            <a:off x="5220072" y="2924944"/>
            <a:ext cx="3923928" cy="3529584"/>
          </a:xfrm>
          <a:prstGeom prst="rect">
            <a:avLst/>
          </a:prstGeom>
        </p:spPr>
      </p:pic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pic>
        <p:nvPicPr>
          <p:cNvPr id="4102" name="Picture 6" descr="h:\Desktop\SCD\EVC kaft presentat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0" r="7943"/>
          <a:stretch>
            <a:fillRect/>
          </a:stretch>
        </p:blipFill>
        <p:spPr bwMode="auto">
          <a:xfrm>
            <a:off x="0" y="476672"/>
            <a:ext cx="6732240" cy="57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611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pic>
        <p:nvPicPr>
          <p:cNvPr id="7" name="Afbeelding 6" descr="stap7.jpg"/>
          <p:cNvPicPr>
            <a:picLocks noChangeAspect="1"/>
          </p:cNvPicPr>
          <p:nvPr/>
        </p:nvPicPr>
        <p:blipFill>
          <a:blip r:embed="rId2" cstate="print"/>
          <a:srcRect r="25836"/>
          <a:stretch>
            <a:fillRect/>
          </a:stretch>
        </p:blipFill>
        <p:spPr>
          <a:xfrm>
            <a:off x="5292080" y="2924944"/>
            <a:ext cx="3851920" cy="3529584"/>
          </a:xfrm>
          <a:prstGeom prst="rect">
            <a:avLst/>
          </a:prstGeom>
        </p:spPr>
      </p:pic>
      <p:sp>
        <p:nvSpPr>
          <p:cNvPr id="8194" name="AutoShape 2" descr="https://mail.google.com/mail/u/0/?ui=2&amp;ik=ccd6537dd7&amp;view=att&amp;th=13e1c9fea9305ed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6" name="AutoShape 4" descr="https://mail.google.com/mail/u/0/?ui=2&amp;ik=ccd6537dd7&amp;view=att&amp;th=13e1c9fea9305ed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8" name="AutoShape 6" descr="https://mail.google.com/mail/u/0/?ui=2&amp;ik=ccd6537dd7&amp;view=att&amp;th=13e1c9fea9305ed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eindconcep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5852172" cy="3291847"/>
          </a:xfrm>
          <a:prstGeom prst="rect">
            <a:avLst/>
          </a:prstGeom>
        </p:spPr>
      </p:pic>
      <p:pic>
        <p:nvPicPr>
          <p:cNvPr id="9" name="Afbeelding 8" descr="flap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400" y="692696"/>
            <a:ext cx="2411384" cy="7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611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pic>
        <p:nvPicPr>
          <p:cNvPr id="6" name="Afbeelding 5" descr="stap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557336" cy="4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611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7" name="Tekstvak 6"/>
          <p:cNvSpPr txBox="1"/>
          <p:nvPr/>
        </p:nvSpPr>
        <p:spPr>
          <a:xfrm>
            <a:off x="467544" y="389588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mity Jack" pitchFamily="34" charset="0"/>
              </a:rPr>
              <a:t>Wat levert het op?</a:t>
            </a:r>
          </a:p>
          <a:p>
            <a:endParaRPr lang="nl-NL" dirty="0" smtClean="0">
              <a:latin typeface="Amity Jack" pitchFamily="34" charset="0"/>
            </a:endParaRPr>
          </a:p>
          <a:p>
            <a:r>
              <a:rPr lang="nl-NL" dirty="0" smtClean="0">
                <a:latin typeface="Amity Jack" pitchFamily="34" charset="0"/>
              </a:rPr>
              <a:t>	een werkloze aan het werk: €25.000 per jaar</a:t>
            </a:r>
          </a:p>
          <a:p>
            <a:r>
              <a:rPr lang="nl-NL" dirty="0" smtClean="0">
                <a:latin typeface="Amity Jack" pitchFamily="34" charset="0"/>
              </a:rPr>
              <a:t>	Een schonere wijk</a:t>
            </a:r>
          </a:p>
          <a:p>
            <a:r>
              <a:rPr lang="nl-NL" dirty="0" smtClean="0">
                <a:latin typeface="Amity Jack" pitchFamily="34" charset="0"/>
              </a:rPr>
              <a:t>	gezelligheid!</a:t>
            </a:r>
            <a:endParaRPr lang="nl-NL" dirty="0">
              <a:latin typeface="Amity Jack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75928" y="126876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mity Jack" pitchFamily="34" charset="0"/>
              </a:rPr>
              <a:t>Totale kosten: 	programmeren 			€</a:t>
            </a:r>
            <a:r>
              <a:rPr lang="nl-NL" dirty="0" smtClean="0">
                <a:latin typeface="Amity Jack" pitchFamily="34" charset="0"/>
              </a:rPr>
              <a:t>3600</a:t>
            </a:r>
            <a:endParaRPr lang="nl-NL" dirty="0" smtClean="0">
              <a:latin typeface="Amity Jack" pitchFamily="34" charset="0"/>
            </a:endParaRPr>
          </a:p>
          <a:p>
            <a:r>
              <a:rPr lang="nl-NL" dirty="0" smtClean="0">
                <a:latin typeface="Amity Jack" pitchFamily="34" charset="0"/>
              </a:rPr>
              <a:t>		Assessor opleiden 		€250 (Optioneel)</a:t>
            </a:r>
          </a:p>
          <a:p>
            <a:r>
              <a:rPr lang="nl-NL" dirty="0" smtClean="0">
                <a:latin typeface="Amity Jack" pitchFamily="34" charset="0"/>
              </a:rPr>
              <a:t>		computer (met printer)		€1000 (optioneel)</a:t>
            </a:r>
          </a:p>
          <a:p>
            <a:r>
              <a:rPr lang="nl-NL" dirty="0" smtClean="0">
                <a:latin typeface="Amity Jack" pitchFamily="34" charset="0"/>
              </a:rPr>
              <a:t>				</a:t>
            </a:r>
          </a:p>
          <a:p>
            <a:endParaRPr lang="nl-NL" dirty="0" smtClean="0">
              <a:latin typeface="Amity Jack" pitchFamily="34" charset="0"/>
            </a:endParaRPr>
          </a:p>
          <a:p>
            <a:r>
              <a:rPr lang="nl-NL" dirty="0" smtClean="0">
                <a:latin typeface="Amity Jack" pitchFamily="34" charset="0"/>
              </a:rPr>
              <a:t>		Het meeste wat wij nodig hebben dat is er al! </a:t>
            </a:r>
            <a:endParaRPr lang="nl-NL" dirty="0">
              <a:latin typeface="Amity J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611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1" name="Picture 3" descr="h:\Desktop\SCD\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3" y="908720"/>
            <a:ext cx="6408713" cy="49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6341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1" name="Picture 3" descr="h:\Desktop\SCD\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3" y="908720"/>
            <a:ext cx="6408713" cy="49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win\Dropbox\TU Delft\SCD\Setting X\Setting_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978" t="-5000" b="-5000"/>
          <a:stretch>
            <a:fillRect/>
          </a:stretch>
        </p:blipFill>
        <p:spPr bwMode="auto">
          <a:xfrm>
            <a:off x="6084168" y="1916832"/>
            <a:ext cx="1297315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76341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1" name="Picture 3" descr="h:\Desktop\SCD\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3" y="908720"/>
            <a:ext cx="6408713" cy="49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win\Dropbox\TU Delft\SCD\Setting X\Setting_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978" t="-5000" b="-5000"/>
          <a:stretch>
            <a:fillRect/>
          </a:stretch>
        </p:blipFill>
        <p:spPr bwMode="auto">
          <a:xfrm>
            <a:off x="6084168" y="1916832"/>
            <a:ext cx="129731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Q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170334"/>
            <a:ext cx="1512168" cy="21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634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1" name="Picture 3" descr="h:\Desktop\SCD\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643" y="908720"/>
            <a:ext cx="6408713" cy="49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win\Dropbox\TU Delft\SCD\Setting X\Setting_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978" t="-5000" b="-5000"/>
          <a:stretch>
            <a:fillRect/>
          </a:stretch>
        </p:blipFill>
        <p:spPr bwMode="auto">
          <a:xfrm>
            <a:off x="6084168" y="1916832"/>
            <a:ext cx="129731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sc-004.jpg"/>
          <p:cNvPicPr>
            <a:picLocks noChangeAspect="1"/>
          </p:cNvPicPr>
          <p:nvPr/>
        </p:nvPicPr>
        <p:blipFill>
          <a:blip r:embed="rId4" cstate="print"/>
          <a:srcRect t="12304" r="21559" b="26173"/>
          <a:stretch>
            <a:fillRect/>
          </a:stretch>
        </p:blipFill>
        <p:spPr>
          <a:xfrm>
            <a:off x="1043608" y="2204864"/>
            <a:ext cx="2448272" cy="1080120"/>
          </a:xfrm>
          <a:prstGeom prst="rect">
            <a:avLst/>
          </a:prstGeom>
        </p:spPr>
      </p:pic>
      <p:pic>
        <p:nvPicPr>
          <p:cNvPr id="8" name="Afbeelding 7" descr="Q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170334"/>
            <a:ext cx="1512168" cy="21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634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Nu.nl artik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052736"/>
            <a:ext cx="5365008" cy="484413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sc-011.jpg"/>
          <p:cNvPicPr>
            <a:picLocks noChangeAspect="1"/>
          </p:cNvPicPr>
          <p:nvPr/>
        </p:nvPicPr>
        <p:blipFill>
          <a:blip r:embed="rId2" cstate="print"/>
          <a:srcRect l="2452" t="16706" r="8746" b="22377"/>
          <a:stretch>
            <a:fillRect/>
          </a:stretch>
        </p:blipFill>
        <p:spPr>
          <a:xfrm>
            <a:off x="0" y="2060848"/>
            <a:ext cx="9144000" cy="3528392"/>
          </a:xfrm>
          <a:prstGeom prst="rect">
            <a:avLst/>
          </a:prstGeom>
        </p:spPr>
      </p:pic>
      <p:sp>
        <p:nvSpPr>
          <p:cNvPr id="10" name="Ovale toelichting 9"/>
          <p:cNvSpPr/>
          <p:nvPr/>
        </p:nvSpPr>
        <p:spPr>
          <a:xfrm flipH="1">
            <a:off x="2051720" y="908720"/>
            <a:ext cx="2520280" cy="1368152"/>
          </a:xfrm>
          <a:prstGeom prst="wedgeEllipseCallout">
            <a:avLst/>
          </a:prstGeom>
          <a:noFill/>
          <a:ln>
            <a:solidFill>
              <a:srgbClr val="E5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-756592" y="764704"/>
            <a:ext cx="8229600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dirty="0" smtClean="0">
                <a:solidFill>
                  <a:srgbClr val="E52727"/>
                </a:solidFill>
                <a:latin typeface="Swis721 LtEx BT" pitchFamily="34" charset="0"/>
                <a:ea typeface="+mj-ea"/>
                <a:cs typeface="+mj-cs"/>
              </a:rPr>
              <a:t>Vragen?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E52727"/>
              </a:solidFill>
              <a:effectLst/>
              <a:uLnTx/>
              <a:uFillTx/>
              <a:latin typeface="Swis721 LtEx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6341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139952" y="32849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Animatie</a:t>
            </a:r>
            <a:endParaRPr lang="nl-NL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Logo Klusservice.jpg"/>
          <p:cNvPicPr>
            <a:picLocks noChangeAspect="1"/>
          </p:cNvPicPr>
          <p:nvPr/>
        </p:nvPicPr>
        <p:blipFill>
          <a:blip r:embed="rId2" cstate="print"/>
          <a:srcRect l="16230" t="19365" r="20992" b="34864"/>
          <a:stretch>
            <a:fillRect/>
          </a:stretch>
        </p:blipFill>
        <p:spPr>
          <a:xfrm>
            <a:off x="1475656" y="2276872"/>
            <a:ext cx="6264696" cy="1872208"/>
          </a:xfrm>
          <a:prstGeom prst="rect">
            <a:avLst/>
          </a:prstGeom>
        </p:spPr>
      </p:pic>
      <p:pic>
        <p:nvPicPr>
          <p:cNvPr id="8" name="Afbeelding 7" descr="Schema Werk! Tijdlij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25144"/>
            <a:ext cx="9144000" cy="172818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Desktop\SCD\sta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8987"/>
            <a:ext cx="519430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6" name="Picture 6" descr="h:\Desktop\SCD\Social Plaza bri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567819" cy="50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317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Desktop\SCD\sta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81" r="25843"/>
          <a:stretch>
            <a:fillRect/>
          </a:stretch>
        </p:blipFill>
        <p:spPr bwMode="auto">
          <a:xfrm>
            <a:off x="6444208" y="3328987"/>
            <a:ext cx="2699792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intchristophorus.nl/wp-content/uploads/2010/06/lekke_fietsband1.jpg"/>
          <p:cNvPicPr>
            <a:picLocks noChangeAspect="1" noChangeArrowheads="1"/>
          </p:cNvPicPr>
          <p:nvPr/>
        </p:nvPicPr>
        <p:blipFill>
          <a:blip r:embed="rId3" cstate="print"/>
          <a:srcRect t="10133" r="601"/>
          <a:stretch>
            <a:fillRect/>
          </a:stretch>
        </p:blipFill>
        <p:spPr bwMode="auto">
          <a:xfrm>
            <a:off x="1619672" y="332656"/>
            <a:ext cx="4255310" cy="2016224"/>
          </a:xfrm>
          <a:prstGeom prst="rect">
            <a:avLst/>
          </a:prstGeom>
          <a:noFill/>
        </p:spPr>
      </p:pic>
      <p:pic>
        <p:nvPicPr>
          <p:cNvPr id="7" name="Afbeelding 6" descr="afwas.jpg"/>
          <p:cNvPicPr>
            <a:picLocks noChangeAspect="1"/>
          </p:cNvPicPr>
          <p:nvPr/>
        </p:nvPicPr>
        <p:blipFill>
          <a:blip r:embed="rId4" cstate="print"/>
          <a:srcRect r="1188"/>
          <a:stretch>
            <a:fillRect/>
          </a:stretch>
        </p:blipFill>
        <p:spPr>
          <a:xfrm>
            <a:off x="1612832" y="2348880"/>
            <a:ext cx="4255312" cy="2144629"/>
          </a:xfrm>
          <a:prstGeom prst="rect">
            <a:avLst/>
          </a:prstGeom>
        </p:spPr>
      </p:pic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http://renske.borsatoweblog.nl/upload/537_abxuspmriz2.jpg"/>
          <p:cNvPicPr>
            <a:picLocks noChangeAspect="1" noChangeArrowheads="1"/>
          </p:cNvPicPr>
          <p:nvPr/>
        </p:nvPicPr>
        <p:blipFill>
          <a:blip r:embed="rId5" cstate="print"/>
          <a:srcRect t="34343" b="26227"/>
          <a:stretch>
            <a:fillRect/>
          </a:stretch>
        </p:blipFill>
        <p:spPr bwMode="auto">
          <a:xfrm>
            <a:off x="1619672" y="4437112"/>
            <a:ext cx="4248171" cy="2232248"/>
          </a:xfrm>
          <a:prstGeom prst="rect">
            <a:avLst/>
          </a:prstGeom>
          <a:noFill/>
        </p:spPr>
      </p:pic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82317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stap2.jpg"/>
          <p:cNvPicPr>
            <a:picLocks noChangeAspect="1"/>
          </p:cNvPicPr>
          <p:nvPr/>
        </p:nvPicPr>
        <p:blipFill>
          <a:blip r:embed="rId2" cstate="print"/>
          <a:srcRect l="27729" r="27222"/>
          <a:stretch>
            <a:fillRect/>
          </a:stretch>
        </p:blipFill>
        <p:spPr>
          <a:xfrm>
            <a:off x="6804248" y="2924944"/>
            <a:ext cx="2339752" cy="3529584"/>
          </a:xfrm>
          <a:prstGeom prst="rect">
            <a:avLst/>
          </a:prstGeom>
        </p:spPr>
      </p:pic>
      <p:pic>
        <p:nvPicPr>
          <p:cNvPr id="18" name="Afbeelding 17" descr="Scherm 3 - Profiel tijdens klus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815" y="1052736"/>
            <a:ext cx="6405417" cy="452834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2317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stap2.jpg"/>
          <p:cNvPicPr>
            <a:picLocks noChangeAspect="1"/>
          </p:cNvPicPr>
          <p:nvPr/>
        </p:nvPicPr>
        <p:blipFill>
          <a:blip r:embed="rId3" cstate="print"/>
          <a:srcRect l="27729" r="27222"/>
          <a:stretch>
            <a:fillRect/>
          </a:stretch>
        </p:blipFill>
        <p:spPr>
          <a:xfrm>
            <a:off x="6804248" y="2924944"/>
            <a:ext cx="2339752" cy="3529584"/>
          </a:xfrm>
          <a:prstGeom prst="rect">
            <a:avLst/>
          </a:prstGeom>
        </p:spPr>
      </p:pic>
      <p:pic>
        <p:nvPicPr>
          <p:cNvPr id="18" name="Afbeelding 17" descr="Scherm 3 - Profiel tijdens klus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902659"/>
            <a:ext cx="1786031" cy="12626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Afbeelding 5" descr="Scherm 1 - Startsche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692696"/>
            <a:ext cx="1770352" cy="12515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Afbeelding 6" descr="Scherm 2 - Profielenoverzic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488065"/>
            <a:ext cx="1749867" cy="12370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Afbeelding 8" descr="Scherm 3 - Edit Leeg Profi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2060848"/>
            <a:ext cx="1731561" cy="12241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Afbeelding 9" descr="Scherm 4 - Profiel bewerk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48350" y="692697"/>
            <a:ext cx="1731561" cy="12241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Afbeelding 10" descr="Scherm 5 - EVC profie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2060847"/>
            <a:ext cx="1821875" cy="12879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Afbeelding 11" descr="Scherm 6 - Groepenoverzich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3501007"/>
            <a:ext cx="1761411" cy="12452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Afbeelding 12" descr="Scherm 7 - Groepsprofiel geactiveer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3928" y="3501008"/>
            <a:ext cx="1800200" cy="12726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Afbeelding 14" descr="Scherm 8 - Groepsbeoordeling 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2060848"/>
            <a:ext cx="1770354" cy="12515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Afbeelding 15" descr="Scherm 9 - EVC overzicht eers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55966" y="4895644"/>
            <a:ext cx="1795954" cy="12696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Afbeelding 16" descr="Scherm 9 - EVC profiel bevestige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692696"/>
            <a:ext cx="1758038" cy="12428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Afbeelding 18" descr="Scherm 8 - Groepsbeoordeling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4869159"/>
            <a:ext cx="1833417" cy="129614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2317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0" y="-27384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6"/>
          <p:cNvSpPr/>
          <p:nvPr/>
        </p:nvSpPr>
        <p:spPr>
          <a:xfrm>
            <a:off x="0" y="6480720"/>
            <a:ext cx="9144000" cy="404664"/>
          </a:xfrm>
          <a:prstGeom prst="rect">
            <a:avLst/>
          </a:prstGeom>
          <a:solidFill>
            <a:srgbClr val="E5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stap3.jpg"/>
          <p:cNvPicPr>
            <a:picLocks noChangeAspect="1"/>
          </p:cNvPicPr>
          <p:nvPr/>
        </p:nvPicPr>
        <p:blipFill>
          <a:blip r:embed="rId3" cstate="print"/>
          <a:srcRect r="20093"/>
          <a:stretch>
            <a:fillRect/>
          </a:stretch>
        </p:blipFill>
        <p:spPr>
          <a:xfrm>
            <a:off x="4958320" y="2924944"/>
            <a:ext cx="4150184" cy="3529584"/>
          </a:xfrm>
          <a:prstGeom prst="rect">
            <a:avLst/>
          </a:prstGeom>
        </p:spPr>
      </p:pic>
      <p:pic>
        <p:nvPicPr>
          <p:cNvPr id="21" name="Afbeelding 20" descr="Samenwerking H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268760"/>
            <a:ext cx="50928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317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21</Words>
  <Application>Microsoft Office PowerPoint</Application>
  <PresentationFormat>Diavoorstelling (4:3)</PresentationFormat>
  <Paragraphs>20</Paragraphs>
  <Slides>20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Frederik</dc:creator>
  <cp:lastModifiedBy>Frederik</cp:lastModifiedBy>
  <cp:revision>22</cp:revision>
  <dcterms:created xsi:type="dcterms:W3CDTF">2013-04-17T11:36:07Z</dcterms:created>
  <dcterms:modified xsi:type="dcterms:W3CDTF">2013-04-19T08:07:55Z</dcterms:modified>
</cp:coreProperties>
</file>